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C21E-2F79-4669-943C-C7B4D08FEDB5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5297-0557-4F08-ADE6-FD26A707E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5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C21E-2F79-4669-943C-C7B4D08FEDB5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5297-0557-4F08-ADE6-FD26A707E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41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C21E-2F79-4669-943C-C7B4D08FEDB5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5297-0557-4F08-ADE6-FD26A707E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21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C21E-2F79-4669-943C-C7B4D08FEDB5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5297-0557-4F08-ADE6-FD26A707E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74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C21E-2F79-4669-943C-C7B4D08FEDB5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5297-0557-4F08-ADE6-FD26A707E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8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C21E-2F79-4669-943C-C7B4D08FEDB5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5297-0557-4F08-ADE6-FD26A707E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32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C21E-2F79-4669-943C-C7B4D08FEDB5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5297-0557-4F08-ADE6-FD26A707E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20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C21E-2F79-4669-943C-C7B4D08FEDB5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5297-0557-4F08-ADE6-FD26A707E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68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C21E-2F79-4669-943C-C7B4D08FEDB5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5297-0557-4F08-ADE6-FD26A707E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617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C21E-2F79-4669-943C-C7B4D08FEDB5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5297-0557-4F08-ADE6-FD26A707E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08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C21E-2F79-4669-943C-C7B4D08FEDB5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5297-0557-4F08-ADE6-FD26A707E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81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C21E-2F79-4669-943C-C7B4D08FEDB5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25297-0557-4F08-ADE6-FD26A707E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1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«Право быть человеком»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36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повышение правовой культуры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 7-ых классов Березовской школы №2</a:t>
            </a:r>
          </a:p>
          <a:p>
            <a:pPr marL="514350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7-ых классов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интереса к правам человека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20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реализации проекта наша команда провела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«Право быть человеком»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97820"/>
            <a:ext cx="2862064" cy="42930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11457"/>
            <a:ext cx="4432577" cy="2955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4504" y="4005064"/>
            <a:ext cx="4075249" cy="27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4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776" y="468434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Весь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состоял из станций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2577" y="653101"/>
            <a:ext cx="4445357" cy="29635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776" y="3212977"/>
            <a:ext cx="4851625" cy="323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6301" y="5877272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многие другие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5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этап «Право в вопросах»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5687" y="3320818"/>
            <a:ext cx="4932040" cy="3288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17" y="1268760"/>
            <a:ext cx="5220072" cy="3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56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этап «Право в картинках»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5086" y="1211161"/>
            <a:ext cx="3919499" cy="2612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667182"/>
            <a:ext cx="4768164" cy="3178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47" y="1256719"/>
            <a:ext cx="372616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4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этап «Право в сказках»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1243" y="3377952"/>
            <a:ext cx="5220072" cy="3480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8760"/>
            <a:ext cx="496855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56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этап «Право в загадках»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5013" y="1268760"/>
            <a:ext cx="5048987" cy="3365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200" y="3828396"/>
            <a:ext cx="4513843" cy="3009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810776" y="2205831"/>
            <a:ext cx="4758331" cy="317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5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этап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«Право в жизни»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268759"/>
            <a:ext cx="4860032" cy="32400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713990"/>
            <a:ext cx="4716016" cy="3144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858010" y="2150824"/>
            <a:ext cx="5148065" cy="343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18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86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«Право быть человеком»</vt:lpstr>
      <vt:lpstr>Слайд 2</vt:lpstr>
      <vt:lpstr>Слайд 3</vt:lpstr>
      <vt:lpstr>Слайд 4</vt:lpstr>
      <vt:lpstr>1 этап «Право в вопросах»</vt:lpstr>
      <vt:lpstr>2 этап «Право в картинках»</vt:lpstr>
      <vt:lpstr>3 этап «Право в сказках»</vt:lpstr>
      <vt:lpstr>4 этап «Право в загадках»</vt:lpstr>
      <vt:lpstr>5 этап «Право в жизни»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«Право быть человеком»</dc:title>
  <dc:creator>admin</dc:creator>
  <cp:lastModifiedBy>11</cp:lastModifiedBy>
  <cp:revision>7</cp:revision>
  <dcterms:created xsi:type="dcterms:W3CDTF">2020-03-11T15:09:11Z</dcterms:created>
  <dcterms:modified xsi:type="dcterms:W3CDTF">2020-03-13T17:39:20Z</dcterms:modified>
</cp:coreProperties>
</file>